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8"/>
  </p:notesMasterIdLst>
  <p:sldIdLst>
    <p:sldId id="265" r:id="rId5"/>
    <p:sldId id="266" r:id="rId6"/>
    <p:sldId id="267" r:id="rId7"/>
    <p:sldId id="27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67CDB-274E-414C-8C9B-A91C35D800E6}" v="13" dt="2020-08-23T06:09:37.534"/>
    <p1510:client id="{EEF5804C-B007-4A54-BCCB-93C0F6DA461D}" v="255" dt="2020-08-23T17:13:12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3159" autoAdjust="0"/>
  </p:normalViewPr>
  <p:slideViewPr>
    <p:cSldViewPr snapToGrid="0">
      <p:cViewPr varScale="1">
        <p:scale>
          <a:sx n="95" d="100"/>
          <a:sy n="95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B4CDD-1AA6-401C-8AFE-9D1A2CFD93B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A17575-44F1-4088-BA6A-69E231BD4117}">
      <dgm:prSet/>
      <dgm:spPr/>
      <dgm:t>
        <a:bodyPr/>
        <a:lstStyle/>
        <a:p>
          <a:r>
            <a:rPr lang="en-US" dirty="0"/>
            <a:t>Learn about T</a:t>
          </a:r>
          <a:r>
            <a:rPr lang="en-US" dirty="0">
              <a:latin typeface="Tw Cen MT" panose="020B0602020104020603"/>
            </a:rPr>
            <a:t>ransgender</a:t>
          </a:r>
          <a:r>
            <a:rPr lang="en-US" dirty="0"/>
            <a:t> Day of Remembrance</a:t>
          </a:r>
        </a:p>
      </dgm:t>
    </dgm:pt>
    <dgm:pt modelId="{D7880543-DCD6-4264-BE7C-BD630210DC3B}" type="parTrans" cxnId="{0CA30406-6C8C-4864-B7B9-9E024A402D0F}">
      <dgm:prSet/>
      <dgm:spPr/>
      <dgm:t>
        <a:bodyPr/>
        <a:lstStyle/>
        <a:p>
          <a:endParaRPr lang="en-US"/>
        </a:p>
      </dgm:t>
    </dgm:pt>
    <dgm:pt modelId="{C9430EA3-49AC-4A0D-AEC3-DC0DC90733FD}" type="sibTrans" cxnId="{0CA30406-6C8C-4864-B7B9-9E024A402D0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A5EA2A1-EAF8-4628-A5A2-E657F49FA3B8}">
      <dgm:prSet/>
      <dgm:spPr/>
      <dgm:t>
        <a:bodyPr/>
        <a:lstStyle/>
        <a:p>
          <a:r>
            <a:rPr lang="en-US" dirty="0"/>
            <a:t>Discuss the importance of the day</a:t>
          </a:r>
        </a:p>
      </dgm:t>
    </dgm:pt>
    <dgm:pt modelId="{AA76A0B9-F943-4FBA-AD7A-9EE06E75EBA3}" type="parTrans" cxnId="{E27F23A6-98D6-425E-8EC1-D7FDE2B20F69}">
      <dgm:prSet/>
      <dgm:spPr/>
      <dgm:t>
        <a:bodyPr/>
        <a:lstStyle/>
        <a:p>
          <a:endParaRPr lang="en-US"/>
        </a:p>
      </dgm:t>
    </dgm:pt>
    <dgm:pt modelId="{669565F9-6F50-4ED1-8466-0D9CA90D19A7}" type="sibTrans" cxnId="{E27F23A6-98D6-425E-8EC1-D7FDE2B20F6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51CCF04-C56E-404E-B8A0-3D7A16C21481}">
      <dgm:prSet/>
      <dgm:spPr/>
      <dgm:t>
        <a:bodyPr/>
        <a:lstStyle/>
        <a:p>
          <a:r>
            <a:rPr lang="en-US" dirty="0"/>
            <a:t>Identify ways to create change</a:t>
          </a:r>
        </a:p>
      </dgm:t>
    </dgm:pt>
    <dgm:pt modelId="{EE420192-4B78-4AF3-96AD-C45FC63B99FE}" type="parTrans" cxnId="{24433C19-8DC4-420A-AD46-6F8FBC510112}">
      <dgm:prSet/>
      <dgm:spPr/>
      <dgm:t>
        <a:bodyPr/>
        <a:lstStyle/>
        <a:p>
          <a:endParaRPr lang="en-US"/>
        </a:p>
      </dgm:t>
    </dgm:pt>
    <dgm:pt modelId="{CB1F9068-BC4D-4850-B262-9B6BE2A6E7B0}" type="sibTrans" cxnId="{24433C19-8DC4-420A-AD46-6F8FBC51011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645DE4E-3956-4152-9643-78E32481B25A}" type="pres">
      <dgm:prSet presAssocID="{55BB4CDD-1AA6-401C-8AFE-9D1A2CFD93BB}" presName="Name0" presStyleCnt="0">
        <dgm:presLayoutVars>
          <dgm:animLvl val="lvl"/>
          <dgm:resizeHandles val="exact"/>
        </dgm:presLayoutVars>
      </dgm:prSet>
      <dgm:spPr/>
    </dgm:pt>
    <dgm:pt modelId="{00F1A383-2217-4DCC-A736-161DACFD54EE}" type="pres">
      <dgm:prSet presAssocID="{DBA17575-44F1-4088-BA6A-69E231BD4117}" presName="compositeNode" presStyleCnt="0">
        <dgm:presLayoutVars>
          <dgm:bulletEnabled val="1"/>
        </dgm:presLayoutVars>
      </dgm:prSet>
      <dgm:spPr/>
    </dgm:pt>
    <dgm:pt modelId="{1A0BE8FF-BF3D-4C7C-AA61-658DDFCD8CB1}" type="pres">
      <dgm:prSet presAssocID="{DBA17575-44F1-4088-BA6A-69E231BD4117}" presName="bgRect" presStyleLbl="bgAccFollowNode1" presStyleIdx="0" presStyleCnt="3"/>
      <dgm:spPr/>
    </dgm:pt>
    <dgm:pt modelId="{672D2DD4-B1AC-4F66-AD65-8C6512201DD7}" type="pres">
      <dgm:prSet presAssocID="{C9430EA3-49AC-4A0D-AEC3-DC0DC90733F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0D47A1A-1145-4ECF-8902-71A712B75C3F}" type="pres">
      <dgm:prSet presAssocID="{DBA17575-44F1-4088-BA6A-69E231BD4117}" presName="bottomLine" presStyleLbl="alignNode1" presStyleIdx="1" presStyleCnt="6">
        <dgm:presLayoutVars/>
      </dgm:prSet>
      <dgm:spPr/>
    </dgm:pt>
    <dgm:pt modelId="{98FA8CA0-FDDA-4AD4-BD5F-C6A4C0238418}" type="pres">
      <dgm:prSet presAssocID="{DBA17575-44F1-4088-BA6A-69E231BD4117}" presName="nodeText" presStyleLbl="bgAccFollowNode1" presStyleIdx="0" presStyleCnt="3">
        <dgm:presLayoutVars>
          <dgm:bulletEnabled val="1"/>
        </dgm:presLayoutVars>
      </dgm:prSet>
      <dgm:spPr/>
    </dgm:pt>
    <dgm:pt modelId="{50FFBD57-E984-4376-BC72-9608F9F0A8A3}" type="pres">
      <dgm:prSet presAssocID="{C9430EA3-49AC-4A0D-AEC3-DC0DC90733FD}" presName="sibTrans" presStyleCnt="0"/>
      <dgm:spPr/>
    </dgm:pt>
    <dgm:pt modelId="{14C3A876-ACA0-412A-8581-2951A3679C88}" type="pres">
      <dgm:prSet presAssocID="{DA5EA2A1-EAF8-4628-A5A2-E657F49FA3B8}" presName="compositeNode" presStyleCnt="0">
        <dgm:presLayoutVars>
          <dgm:bulletEnabled val="1"/>
        </dgm:presLayoutVars>
      </dgm:prSet>
      <dgm:spPr/>
    </dgm:pt>
    <dgm:pt modelId="{4BB806B2-C542-4D97-AC59-5AC6755BDD70}" type="pres">
      <dgm:prSet presAssocID="{DA5EA2A1-EAF8-4628-A5A2-E657F49FA3B8}" presName="bgRect" presStyleLbl="bgAccFollowNode1" presStyleIdx="1" presStyleCnt="3"/>
      <dgm:spPr/>
    </dgm:pt>
    <dgm:pt modelId="{0367E249-AAE5-4ED3-B2B2-FB226C2FA53D}" type="pres">
      <dgm:prSet presAssocID="{669565F9-6F50-4ED1-8466-0D9CA90D19A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C16BEE9-9805-42A8-B66A-632D5435059C}" type="pres">
      <dgm:prSet presAssocID="{DA5EA2A1-EAF8-4628-A5A2-E657F49FA3B8}" presName="bottomLine" presStyleLbl="alignNode1" presStyleIdx="3" presStyleCnt="6">
        <dgm:presLayoutVars/>
      </dgm:prSet>
      <dgm:spPr/>
    </dgm:pt>
    <dgm:pt modelId="{0F43BB1E-9CBE-49EC-AB68-4DA710BB8246}" type="pres">
      <dgm:prSet presAssocID="{DA5EA2A1-EAF8-4628-A5A2-E657F49FA3B8}" presName="nodeText" presStyleLbl="bgAccFollowNode1" presStyleIdx="1" presStyleCnt="3">
        <dgm:presLayoutVars>
          <dgm:bulletEnabled val="1"/>
        </dgm:presLayoutVars>
      </dgm:prSet>
      <dgm:spPr/>
    </dgm:pt>
    <dgm:pt modelId="{8ADF1A3F-3FEE-4283-BF2A-380985B6C30D}" type="pres">
      <dgm:prSet presAssocID="{669565F9-6F50-4ED1-8466-0D9CA90D19A7}" presName="sibTrans" presStyleCnt="0"/>
      <dgm:spPr/>
    </dgm:pt>
    <dgm:pt modelId="{FF6C103A-F411-4C93-9BE5-2475F9C53762}" type="pres">
      <dgm:prSet presAssocID="{151CCF04-C56E-404E-B8A0-3D7A16C21481}" presName="compositeNode" presStyleCnt="0">
        <dgm:presLayoutVars>
          <dgm:bulletEnabled val="1"/>
        </dgm:presLayoutVars>
      </dgm:prSet>
      <dgm:spPr/>
    </dgm:pt>
    <dgm:pt modelId="{61265D85-1EBE-459B-B98E-4D5987AC0675}" type="pres">
      <dgm:prSet presAssocID="{151CCF04-C56E-404E-B8A0-3D7A16C21481}" presName="bgRect" presStyleLbl="bgAccFollowNode1" presStyleIdx="2" presStyleCnt="3"/>
      <dgm:spPr/>
    </dgm:pt>
    <dgm:pt modelId="{2F1936F9-5A07-412D-9D1E-EBFEC1B1AAE0}" type="pres">
      <dgm:prSet presAssocID="{CB1F9068-BC4D-4850-B262-9B6BE2A6E7B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89624DB-23E7-4EB0-8485-A06686FDF041}" type="pres">
      <dgm:prSet presAssocID="{151CCF04-C56E-404E-B8A0-3D7A16C21481}" presName="bottomLine" presStyleLbl="alignNode1" presStyleIdx="5" presStyleCnt="6">
        <dgm:presLayoutVars/>
      </dgm:prSet>
      <dgm:spPr/>
    </dgm:pt>
    <dgm:pt modelId="{8434B386-20E9-431C-AC3D-C10A5B663109}" type="pres">
      <dgm:prSet presAssocID="{151CCF04-C56E-404E-B8A0-3D7A16C2148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CA30406-6C8C-4864-B7B9-9E024A402D0F}" srcId="{55BB4CDD-1AA6-401C-8AFE-9D1A2CFD93BB}" destId="{DBA17575-44F1-4088-BA6A-69E231BD4117}" srcOrd="0" destOrd="0" parTransId="{D7880543-DCD6-4264-BE7C-BD630210DC3B}" sibTransId="{C9430EA3-49AC-4A0D-AEC3-DC0DC90733FD}"/>
    <dgm:cxn modelId="{24433C19-8DC4-420A-AD46-6F8FBC510112}" srcId="{55BB4CDD-1AA6-401C-8AFE-9D1A2CFD93BB}" destId="{151CCF04-C56E-404E-B8A0-3D7A16C21481}" srcOrd="2" destOrd="0" parTransId="{EE420192-4B78-4AF3-96AD-C45FC63B99FE}" sibTransId="{CB1F9068-BC4D-4850-B262-9B6BE2A6E7B0}"/>
    <dgm:cxn modelId="{DF6C4967-D113-4CCB-A8C9-6D34AB876CD1}" type="presOf" srcId="{669565F9-6F50-4ED1-8466-0D9CA90D19A7}" destId="{0367E249-AAE5-4ED3-B2B2-FB226C2FA53D}" srcOrd="0" destOrd="0" presId="urn:microsoft.com/office/officeart/2016/7/layout/BasicLinearProcessNumbered"/>
    <dgm:cxn modelId="{C059D44A-A041-44C4-A0BC-C3DD2A46F50F}" type="presOf" srcId="{C9430EA3-49AC-4A0D-AEC3-DC0DC90733FD}" destId="{672D2DD4-B1AC-4F66-AD65-8C6512201DD7}" srcOrd="0" destOrd="0" presId="urn:microsoft.com/office/officeart/2016/7/layout/BasicLinearProcessNumbered"/>
    <dgm:cxn modelId="{DD37414C-2B09-4968-AA1C-C7D64129C85E}" type="presOf" srcId="{55BB4CDD-1AA6-401C-8AFE-9D1A2CFD93BB}" destId="{F645DE4E-3956-4152-9643-78E32481B25A}" srcOrd="0" destOrd="0" presId="urn:microsoft.com/office/officeart/2016/7/layout/BasicLinearProcessNumbered"/>
    <dgm:cxn modelId="{1D1CF686-D70E-4F16-BB16-E774EFC88B88}" type="presOf" srcId="{DA5EA2A1-EAF8-4628-A5A2-E657F49FA3B8}" destId="{4BB806B2-C542-4D97-AC59-5AC6755BDD70}" srcOrd="0" destOrd="0" presId="urn:microsoft.com/office/officeart/2016/7/layout/BasicLinearProcessNumbered"/>
    <dgm:cxn modelId="{FD712588-A58A-4C78-A8EA-DD0572D2E639}" type="presOf" srcId="{DBA17575-44F1-4088-BA6A-69E231BD4117}" destId="{1A0BE8FF-BF3D-4C7C-AA61-658DDFCD8CB1}" srcOrd="0" destOrd="0" presId="urn:microsoft.com/office/officeart/2016/7/layout/BasicLinearProcessNumbered"/>
    <dgm:cxn modelId="{D7265289-C1AB-44AB-8C3F-D01325A7DC2E}" type="presOf" srcId="{DA5EA2A1-EAF8-4628-A5A2-E657F49FA3B8}" destId="{0F43BB1E-9CBE-49EC-AB68-4DA710BB8246}" srcOrd="1" destOrd="0" presId="urn:microsoft.com/office/officeart/2016/7/layout/BasicLinearProcessNumbered"/>
    <dgm:cxn modelId="{2961B08E-531F-4ED3-87E1-900C4C78D1BD}" type="presOf" srcId="{CB1F9068-BC4D-4850-B262-9B6BE2A6E7B0}" destId="{2F1936F9-5A07-412D-9D1E-EBFEC1B1AAE0}" srcOrd="0" destOrd="0" presId="urn:microsoft.com/office/officeart/2016/7/layout/BasicLinearProcessNumbered"/>
    <dgm:cxn modelId="{29475C9E-DEAB-431B-85AB-F379FB1A9864}" type="presOf" srcId="{DBA17575-44F1-4088-BA6A-69E231BD4117}" destId="{98FA8CA0-FDDA-4AD4-BD5F-C6A4C0238418}" srcOrd="1" destOrd="0" presId="urn:microsoft.com/office/officeart/2016/7/layout/BasicLinearProcessNumbered"/>
    <dgm:cxn modelId="{E27F23A6-98D6-425E-8EC1-D7FDE2B20F69}" srcId="{55BB4CDD-1AA6-401C-8AFE-9D1A2CFD93BB}" destId="{DA5EA2A1-EAF8-4628-A5A2-E657F49FA3B8}" srcOrd="1" destOrd="0" parTransId="{AA76A0B9-F943-4FBA-AD7A-9EE06E75EBA3}" sibTransId="{669565F9-6F50-4ED1-8466-0D9CA90D19A7}"/>
    <dgm:cxn modelId="{818437AC-25FE-49A8-8598-6E5E1F6E45EE}" type="presOf" srcId="{151CCF04-C56E-404E-B8A0-3D7A16C21481}" destId="{8434B386-20E9-431C-AC3D-C10A5B663109}" srcOrd="1" destOrd="0" presId="urn:microsoft.com/office/officeart/2016/7/layout/BasicLinearProcessNumbered"/>
    <dgm:cxn modelId="{95A677B4-9E64-4103-9F2D-89E0DCDEFF61}" type="presOf" srcId="{151CCF04-C56E-404E-B8A0-3D7A16C21481}" destId="{61265D85-1EBE-459B-B98E-4D5987AC0675}" srcOrd="0" destOrd="0" presId="urn:microsoft.com/office/officeart/2016/7/layout/BasicLinearProcessNumbered"/>
    <dgm:cxn modelId="{81F11602-F172-4B36-A708-5049F44BEA43}" type="presParOf" srcId="{F645DE4E-3956-4152-9643-78E32481B25A}" destId="{00F1A383-2217-4DCC-A736-161DACFD54EE}" srcOrd="0" destOrd="0" presId="urn:microsoft.com/office/officeart/2016/7/layout/BasicLinearProcessNumbered"/>
    <dgm:cxn modelId="{12A7DA04-6BF8-4525-B8E1-52604DE0AC36}" type="presParOf" srcId="{00F1A383-2217-4DCC-A736-161DACFD54EE}" destId="{1A0BE8FF-BF3D-4C7C-AA61-658DDFCD8CB1}" srcOrd="0" destOrd="0" presId="urn:microsoft.com/office/officeart/2016/7/layout/BasicLinearProcessNumbered"/>
    <dgm:cxn modelId="{62DDF8A3-AECC-45E4-8605-E891889DED54}" type="presParOf" srcId="{00F1A383-2217-4DCC-A736-161DACFD54EE}" destId="{672D2DD4-B1AC-4F66-AD65-8C6512201DD7}" srcOrd="1" destOrd="0" presId="urn:microsoft.com/office/officeart/2016/7/layout/BasicLinearProcessNumbered"/>
    <dgm:cxn modelId="{B3B613F2-ACB6-412D-B691-9CD9E4A0C1E8}" type="presParOf" srcId="{00F1A383-2217-4DCC-A736-161DACFD54EE}" destId="{70D47A1A-1145-4ECF-8902-71A712B75C3F}" srcOrd="2" destOrd="0" presId="urn:microsoft.com/office/officeart/2016/7/layout/BasicLinearProcessNumbered"/>
    <dgm:cxn modelId="{1D6B6C56-5DB9-42BC-934F-FB950088450B}" type="presParOf" srcId="{00F1A383-2217-4DCC-A736-161DACFD54EE}" destId="{98FA8CA0-FDDA-4AD4-BD5F-C6A4C0238418}" srcOrd="3" destOrd="0" presId="urn:microsoft.com/office/officeart/2016/7/layout/BasicLinearProcessNumbered"/>
    <dgm:cxn modelId="{D5F2F3DC-76FF-4529-88B6-F93F0451F321}" type="presParOf" srcId="{F645DE4E-3956-4152-9643-78E32481B25A}" destId="{50FFBD57-E984-4376-BC72-9608F9F0A8A3}" srcOrd="1" destOrd="0" presId="urn:microsoft.com/office/officeart/2016/7/layout/BasicLinearProcessNumbered"/>
    <dgm:cxn modelId="{47CD5BD3-0AE5-460C-A5EF-8A4CCE185C0B}" type="presParOf" srcId="{F645DE4E-3956-4152-9643-78E32481B25A}" destId="{14C3A876-ACA0-412A-8581-2951A3679C88}" srcOrd="2" destOrd="0" presId="urn:microsoft.com/office/officeart/2016/7/layout/BasicLinearProcessNumbered"/>
    <dgm:cxn modelId="{3B9D0BC2-D6F5-4BE7-84FC-534016EE5BD7}" type="presParOf" srcId="{14C3A876-ACA0-412A-8581-2951A3679C88}" destId="{4BB806B2-C542-4D97-AC59-5AC6755BDD70}" srcOrd="0" destOrd="0" presId="urn:microsoft.com/office/officeart/2016/7/layout/BasicLinearProcessNumbered"/>
    <dgm:cxn modelId="{6E62457B-7205-4729-9D76-83E6DED4CF4C}" type="presParOf" srcId="{14C3A876-ACA0-412A-8581-2951A3679C88}" destId="{0367E249-AAE5-4ED3-B2B2-FB226C2FA53D}" srcOrd="1" destOrd="0" presId="urn:microsoft.com/office/officeart/2016/7/layout/BasicLinearProcessNumbered"/>
    <dgm:cxn modelId="{9737CA4E-BD9D-417E-A1DB-57658EC81726}" type="presParOf" srcId="{14C3A876-ACA0-412A-8581-2951A3679C88}" destId="{CC16BEE9-9805-42A8-B66A-632D5435059C}" srcOrd="2" destOrd="0" presId="urn:microsoft.com/office/officeart/2016/7/layout/BasicLinearProcessNumbered"/>
    <dgm:cxn modelId="{84BD6C89-930B-4EEB-960A-D8D54451BC94}" type="presParOf" srcId="{14C3A876-ACA0-412A-8581-2951A3679C88}" destId="{0F43BB1E-9CBE-49EC-AB68-4DA710BB8246}" srcOrd="3" destOrd="0" presId="urn:microsoft.com/office/officeart/2016/7/layout/BasicLinearProcessNumbered"/>
    <dgm:cxn modelId="{E3B33617-BA22-4905-AD55-3E55EB16CBB1}" type="presParOf" srcId="{F645DE4E-3956-4152-9643-78E32481B25A}" destId="{8ADF1A3F-3FEE-4283-BF2A-380985B6C30D}" srcOrd="3" destOrd="0" presId="urn:microsoft.com/office/officeart/2016/7/layout/BasicLinearProcessNumbered"/>
    <dgm:cxn modelId="{F0EB3216-3960-4E8A-A95F-5FEE62D1ECED}" type="presParOf" srcId="{F645DE4E-3956-4152-9643-78E32481B25A}" destId="{FF6C103A-F411-4C93-9BE5-2475F9C53762}" srcOrd="4" destOrd="0" presId="urn:microsoft.com/office/officeart/2016/7/layout/BasicLinearProcessNumbered"/>
    <dgm:cxn modelId="{9FB18382-9808-428A-BD6C-202BAF469E38}" type="presParOf" srcId="{FF6C103A-F411-4C93-9BE5-2475F9C53762}" destId="{61265D85-1EBE-459B-B98E-4D5987AC0675}" srcOrd="0" destOrd="0" presId="urn:microsoft.com/office/officeart/2016/7/layout/BasicLinearProcessNumbered"/>
    <dgm:cxn modelId="{B5CCCEBB-CD7C-4D26-B083-B0B688DE8BEA}" type="presParOf" srcId="{FF6C103A-F411-4C93-9BE5-2475F9C53762}" destId="{2F1936F9-5A07-412D-9D1E-EBFEC1B1AAE0}" srcOrd="1" destOrd="0" presId="urn:microsoft.com/office/officeart/2016/7/layout/BasicLinearProcessNumbered"/>
    <dgm:cxn modelId="{C9B0F7E5-A655-41A8-9452-3AB33463CF6C}" type="presParOf" srcId="{FF6C103A-F411-4C93-9BE5-2475F9C53762}" destId="{A89624DB-23E7-4EB0-8485-A06686FDF041}" srcOrd="2" destOrd="0" presId="urn:microsoft.com/office/officeart/2016/7/layout/BasicLinearProcessNumbered"/>
    <dgm:cxn modelId="{E60D159A-0D33-47A5-BDFE-019B6055B97A}" type="presParOf" srcId="{FF6C103A-F411-4C93-9BE5-2475F9C53762}" destId="{8434B386-20E9-431C-AC3D-C10A5B66310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E8FF-BF3D-4C7C-AA61-658DDFCD8CB1}">
      <dsp:nvSpPr>
        <dsp:cNvPr id="0" name=""/>
        <dsp:cNvSpPr/>
      </dsp:nvSpPr>
      <dsp:spPr>
        <a:xfrm>
          <a:off x="0" y="0"/>
          <a:ext cx="3238500" cy="30290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T</a:t>
          </a:r>
          <a:r>
            <a:rPr lang="en-US" sz="2600" kern="1200" dirty="0">
              <a:latin typeface="Tw Cen MT" panose="020B0602020104020603"/>
            </a:rPr>
            <a:t>ransgender</a:t>
          </a:r>
          <a:r>
            <a:rPr lang="en-US" sz="2600" kern="1200" dirty="0"/>
            <a:t> Day of Remembrance</a:t>
          </a:r>
        </a:p>
      </dsp:txBody>
      <dsp:txXfrm>
        <a:off x="0" y="1151045"/>
        <a:ext cx="3238500" cy="1817440"/>
      </dsp:txXfrm>
    </dsp:sp>
    <dsp:sp modelId="{672D2DD4-B1AC-4F66-AD65-8C6512201DD7}">
      <dsp:nvSpPr>
        <dsp:cNvPr id="0" name=""/>
        <dsp:cNvSpPr/>
      </dsp:nvSpPr>
      <dsp:spPr>
        <a:xfrm>
          <a:off x="1164889" y="302906"/>
          <a:ext cx="908720" cy="9087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7968" y="435985"/>
        <a:ext cx="642562" cy="642562"/>
      </dsp:txXfrm>
    </dsp:sp>
    <dsp:sp modelId="{70D47A1A-1145-4ECF-8902-71A712B75C3F}">
      <dsp:nvSpPr>
        <dsp:cNvPr id="0" name=""/>
        <dsp:cNvSpPr/>
      </dsp:nvSpPr>
      <dsp:spPr>
        <a:xfrm>
          <a:off x="0" y="3028995"/>
          <a:ext cx="3238500" cy="72"/>
        </a:xfrm>
        <a:prstGeom prst="rect">
          <a:avLst/>
        </a:prstGeom>
        <a:solidFill>
          <a:schemeClr val="accent2">
            <a:hueOff val="-874839"/>
            <a:satOff val="-1684"/>
            <a:lumOff val="118"/>
            <a:alphaOff val="0"/>
          </a:schemeClr>
        </a:solidFill>
        <a:ln w="15875" cap="flat" cmpd="sng" algn="ctr">
          <a:solidFill>
            <a:schemeClr val="accent2">
              <a:hueOff val="-874839"/>
              <a:satOff val="-1684"/>
              <a:lumOff val="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806B2-C542-4D97-AC59-5AC6755BDD70}">
      <dsp:nvSpPr>
        <dsp:cNvPr id="0" name=""/>
        <dsp:cNvSpPr/>
      </dsp:nvSpPr>
      <dsp:spPr>
        <a:xfrm>
          <a:off x="3562350" y="0"/>
          <a:ext cx="3238500" cy="3029067"/>
        </a:xfrm>
        <a:prstGeom prst="rect">
          <a:avLst/>
        </a:prstGeom>
        <a:solidFill>
          <a:schemeClr val="accent2">
            <a:tint val="40000"/>
            <a:alpha val="90000"/>
            <a:hueOff val="-1851532"/>
            <a:satOff val="-3621"/>
            <a:lumOff val="-1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1532"/>
              <a:satOff val="-3621"/>
              <a:lumOff val="-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Discuss the importance of the day</a:t>
          </a:r>
        </a:p>
      </dsp:txBody>
      <dsp:txXfrm>
        <a:off x="3562350" y="1151045"/>
        <a:ext cx="3238500" cy="1817440"/>
      </dsp:txXfrm>
    </dsp:sp>
    <dsp:sp modelId="{0367E249-AAE5-4ED3-B2B2-FB226C2FA53D}">
      <dsp:nvSpPr>
        <dsp:cNvPr id="0" name=""/>
        <dsp:cNvSpPr/>
      </dsp:nvSpPr>
      <dsp:spPr>
        <a:xfrm>
          <a:off x="4727239" y="302906"/>
          <a:ext cx="908720" cy="908720"/>
        </a:xfrm>
        <a:prstGeom prst="ellipse">
          <a:avLst/>
        </a:prstGeom>
        <a:solidFill>
          <a:schemeClr val="accent2">
            <a:hueOff val="-1749677"/>
            <a:satOff val="-3368"/>
            <a:lumOff val="235"/>
            <a:alphaOff val="0"/>
          </a:schemeClr>
        </a:solidFill>
        <a:ln w="15875" cap="flat" cmpd="sng" algn="ctr">
          <a:solidFill>
            <a:schemeClr val="accent2">
              <a:hueOff val="-1749677"/>
              <a:satOff val="-3368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60318" y="435985"/>
        <a:ext cx="642562" cy="642562"/>
      </dsp:txXfrm>
    </dsp:sp>
    <dsp:sp modelId="{CC16BEE9-9805-42A8-B66A-632D5435059C}">
      <dsp:nvSpPr>
        <dsp:cNvPr id="0" name=""/>
        <dsp:cNvSpPr/>
      </dsp:nvSpPr>
      <dsp:spPr>
        <a:xfrm>
          <a:off x="3562350" y="3028995"/>
          <a:ext cx="3238500" cy="72"/>
        </a:xfrm>
        <a:prstGeom prst="rect">
          <a:avLst/>
        </a:prstGeom>
        <a:solidFill>
          <a:schemeClr val="accent2">
            <a:hueOff val="-2624515"/>
            <a:satOff val="-5052"/>
            <a:lumOff val="353"/>
            <a:alphaOff val="0"/>
          </a:schemeClr>
        </a:solidFill>
        <a:ln w="15875" cap="flat" cmpd="sng" algn="ctr">
          <a:solidFill>
            <a:schemeClr val="accent2">
              <a:hueOff val="-2624515"/>
              <a:satOff val="-5052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65D85-1EBE-459B-B98E-4D5987AC0675}">
      <dsp:nvSpPr>
        <dsp:cNvPr id="0" name=""/>
        <dsp:cNvSpPr/>
      </dsp:nvSpPr>
      <dsp:spPr>
        <a:xfrm>
          <a:off x="7124700" y="0"/>
          <a:ext cx="3238500" cy="3029067"/>
        </a:xfrm>
        <a:prstGeom prst="rect">
          <a:avLst/>
        </a:prstGeom>
        <a:solidFill>
          <a:schemeClr val="accent2">
            <a:tint val="40000"/>
            <a:alpha val="90000"/>
            <a:hueOff val="-3703064"/>
            <a:satOff val="-7243"/>
            <a:lumOff val="-2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3064"/>
              <a:satOff val="-7243"/>
              <a:lumOff val="-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Identify ways to create change</a:t>
          </a:r>
        </a:p>
      </dsp:txBody>
      <dsp:txXfrm>
        <a:off x="7124700" y="1151045"/>
        <a:ext cx="3238500" cy="1817440"/>
      </dsp:txXfrm>
    </dsp:sp>
    <dsp:sp modelId="{2F1936F9-5A07-412D-9D1E-EBFEC1B1AAE0}">
      <dsp:nvSpPr>
        <dsp:cNvPr id="0" name=""/>
        <dsp:cNvSpPr/>
      </dsp:nvSpPr>
      <dsp:spPr>
        <a:xfrm>
          <a:off x="8289589" y="302906"/>
          <a:ext cx="908720" cy="908720"/>
        </a:xfrm>
        <a:prstGeom prst="ellipse">
          <a:avLst/>
        </a:prstGeom>
        <a:solidFill>
          <a:schemeClr val="accent2">
            <a:hueOff val="-3499354"/>
            <a:satOff val="-6736"/>
            <a:lumOff val="470"/>
            <a:alphaOff val="0"/>
          </a:schemeClr>
        </a:solidFill>
        <a:ln w="15875" cap="flat" cmpd="sng" algn="ctr">
          <a:solidFill>
            <a:schemeClr val="accent2">
              <a:hueOff val="-3499354"/>
              <a:satOff val="-6736"/>
              <a:lumOff val="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22668" y="435985"/>
        <a:ext cx="642562" cy="642562"/>
      </dsp:txXfrm>
    </dsp:sp>
    <dsp:sp modelId="{A89624DB-23E7-4EB0-8485-A06686FDF041}">
      <dsp:nvSpPr>
        <dsp:cNvPr id="0" name=""/>
        <dsp:cNvSpPr/>
      </dsp:nvSpPr>
      <dsp:spPr>
        <a:xfrm>
          <a:off x="7124700" y="3028995"/>
          <a:ext cx="3238500" cy="72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8E33-362B-4F52-B731-2FB609627CB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C149C-479E-4175-B238-B83A279F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https://www.youtube.com/watch?v=a_Xczm8Wt0Y</a:t>
            </a:r>
          </a:p>
          <a:p>
            <a:r>
              <a:rPr lang="en-US" dirty="0"/>
              <a:t>5:04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C149C-479E-4175-B238-B83A279FC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– focus on the importance and value of listening to the voices of those who are “different” from us. we become richer by understanding others’ stories. </a:t>
            </a:r>
          </a:p>
          <a:p>
            <a:endParaRPr lang="en-US" dirty="0"/>
          </a:p>
          <a:p>
            <a:r>
              <a:rPr lang="en-US" dirty="0"/>
              <a:t>https://youtu.be/zo4Lh1yP50Q</a:t>
            </a:r>
          </a:p>
          <a:p>
            <a:r>
              <a:rPr lang="en-US" dirty="0"/>
              <a:t>3:15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C149C-479E-4175-B238-B83A279FC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can be discussed or can be made as an assignment to turn in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C149C-479E-4175-B238-B83A279FC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4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or using the link below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C149C-479E-4175-B238-B83A279FC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066A-F60E-4469-A51E-42B40045F78C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109D-F2EF-4DD1-A821-1B111E724F1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19C-5A10-426D-9EC5-666A1505215D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C6B-987A-4232-B4B0-BEDF5EAC368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34DE-A257-4105-86F0-77888FA1543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958-A90A-463E-AF4D-1AC304BF1152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5E7-073A-41E6-83AD-2A951DB4AF91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06D-DA33-437B-A83F-984CA2EE16F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586-1A33-469E-811D-4B8F3EFF517A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5226-04AA-4A3D-8327-4089B46B2E32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DA5F-3EE7-4CFF-848A-2606F66DB1A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02F-936B-4046-A539-E7AA37A90C59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871E-2EBD-43A4-ACC8-C57CE29C03BB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E4E3-B64C-4237-8687-BAC7991FDB2C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ACEA-6B5A-4451-8677-84937471488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E67-2E88-4715-A78D-13A044E29677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57B-1EE4-4B49-972C-8666FBD405E4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F2003F-E888-4337-8DD2-656047BA15A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_Xczm8Wt0Y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4Lh1yP50Q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of striations on wooden surface">
            <a:extLst>
              <a:ext uri="{FF2B5EF4-FFF2-40B4-BE49-F238E27FC236}">
                <a16:creationId xmlns:a16="http://schemas.microsoft.com/office/drawing/2014/main" id="{58C70723-AF1C-49BA-B2B2-D8FE9676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6BAE1-8BDB-451F-A765-321D7D204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n-US" dirty="0"/>
              <a:t>Transgender day of remembrance</a:t>
            </a:r>
            <a:br>
              <a:rPr lang="en-US" dirty="0"/>
            </a:br>
            <a:r>
              <a:rPr lang="en-US" dirty="0"/>
              <a:t>November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16941-0C22-4CCD-8F85-FE64C280C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health &amp; human services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Office of human relations, diversity &amp; equity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2900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holding, person&#10;&#10;Description automatically generated">
            <a:extLst>
              <a:ext uri="{FF2B5EF4-FFF2-40B4-BE49-F238E27FC236}">
                <a16:creationId xmlns:a16="http://schemas.microsoft.com/office/drawing/2014/main" id="{4B081C63-6C18-4490-97C7-58D415DC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74" y="640831"/>
            <a:ext cx="4592025" cy="5461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34D79A-489A-4764-B2FE-43F2688CE8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1364" y="1258342"/>
            <a:ext cx="4394794" cy="42263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Trevor Noah &amp; angelica emphasized the need to listen.</a:t>
            </a:r>
          </a:p>
          <a:p>
            <a:endParaRPr lang="en-US" sz="2400" dirty="0"/>
          </a:p>
          <a:p>
            <a:r>
              <a:rPr lang="en-US" sz="2400" dirty="0"/>
              <a:t>What do you think listening does? </a:t>
            </a:r>
          </a:p>
          <a:p>
            <a:endParaRPr lang="en-US" sz="2400" dirty="0"/>
          </a:p>
          <a:p>
            <a:r>
              <a:rPr lang="en-US" sz="2400" dirty="0"/>
              <a:t>How can listening create change?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828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3A99101-13C8-42D1-A33A-B397762F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92" y="640831"/>
            <a:ext cx="5461389" cy="5461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55FFAC-9422-43E7-95C2-DD9CBBB6B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What is a message you would like everyone to hear?</a:t>
            </a:r>
          </a:p>
        </p:txBody>
      </p:sp>
    </p:spTree>
    <p:extLst>
      <p:ext uri="{BB962C8B-B14F-4D97-AF65-F5344CB8AC3E}">
        <p14:creationId xmlns:p14="http://schemas.microsoft.com/office/powerpoint/2010/main" val="303801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6D4C44BE-CCA7-2A85-4020-68B5B8F1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746" y="877077"/>
            <a:ext cx="5050972" cy="50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50911-B281-47AD-9B11-75AD5EC5B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/>
              <a:t>Teacher Feedback</a:t>
            </a:r>
          </a:p>
        </p:txBody>
      </p:sp>
    </p:spTree>
    <p:extLst>
      <p:ext uri="{BB962C8B-B14F-4D97-AF65-F5344CB8AC3E}">
        <p14:creationId xmlns:p14="http://schemas.microsoft.com/office/powerpoint/2010/main" val="195490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05D43D2-1490-4958-AD83-D414E891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F700C3BC-7DD4-402F-8748-72D8E125B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957486"/>
            <a:ext cx="425212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29C07-CCD4-9B1C-3A76-7AFF87C51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0" r="3459" b="2"/>
          <a:stretch/>
        </p:blipFill>
        <p:spPr>
          <a:xfrm>
            <a:off x="7576751" y="1228971"/>
            <a:ext cx="3656461" cy="44000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88C7E8E-4FA7-425C-A30A-4A73916F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8D110-442F-42DA-98B7-B84C5B12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957486"/>
            <a:ext cx="5614603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Human relations, diversity &amp; Equity</a:t>
            </a:r>
          </a:p>
        </p:txBody>
      </p:sp>
    </p:spTree>
    <p:extLst>
      <p:ext uri="{BB962C8B-B14F-4D97-AF65-F5344CB8AC3E}">
        <p14:creationId xmlns:p14="http://schemas.microsoft.com/office/powerpoint/2010/main" val="40714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F30C1D-66EB-47F7-885A-E557E033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81" y="1524495"/>
            <a:ext cx="3840815" cy="3840815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413318-24DC-4A54-8D4B-682A9375BD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2704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If you won $3 million lottery, what would you do with the money?</a:t>
            </a:r>
          </a:p>
        </p:txBody>
      </p:sp>
    </p:spTree>
    <p:extLst>
      <p:ext uri="{BB962C8B-B14F-4D97-AF65-F5344CB8AC3E}">
        <p14:creationId xmlns:p14="http://schemas.microsoft.com/office/powerpoint/2010/main" val="72957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22E9-CE1F-43F2-B637-95FABA7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53E1F4A-7678-453E-9504-F2CFAB3174C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014331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1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4BE00-9A79-4BE1-9EE4-8B082C49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does it mean to be transgender?</a:t>
            </a:r>
            <a:endParaRPr lang="en-US"/>
          </a:p>
        </p:txBody>
      </p:sp>
      <p:pic>
        <p:nvPicPr>
          <p:cNvPr id="4" name="Picture 4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CCE29BBC-56B0-43F2-937F-B49386F3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7" y="1394914"/>
            <a:ext cx="6373490" cy="401529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2753B-CF3E-4F94-805C-618499FA26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This term refers to someone whose gender identity or expression differs from the gender identified at birth</a:t>
            </a:r>
          </a:p>
        </p:txBody>
      </p:sp>
    </p:spTree>
    <p:extLst>
      <p:ext uri="{BB962C8B-B14F-4D97-AF65-F5344CB8AC3E}">
        <p14:creationId xmlns:p14="http://schemas.microsoft.com/office/powerpoint/2010/main" val="370202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3AC32-EEE7-4F5F-A97F-D2A369AA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62" y="1227279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What is transgender day of remembrance?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7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FD00E309-D491-4DDA-A48E-797D849641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6096000" y="1983254"/>
            <a:ext cx="5132324" cy="267342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att &amp; Andrej Koymasky - Famous GLTB - Rita Hester">
            <a:extLst>
              <a:ext uri="{FF2B5EF4-FFF2-40B4-BE49-F238E27FC236}">
                <a16:creationId xmlns:a16="http://schemas.microsoft.com/office/drawing/2014/main" id="{605748CE-55BB-1112-B9D7-C7E0C1F7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76" y="618517"/>
            <a:ext cx="3874167" cy="559601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2FAD50-C856-4C04-ACDD-40D3750EEE4E}"/>
              </a:ext>
            </a:extLst>
          </p:cNvPr>
          <p:cNvSpPr txBox="1"/>
          <p:nvPr/>
        </p:nvSpPr>
        <p:spPr>
          <a:xfrm>
            <a:off x="704175" y="6101949"/>
            <a:ext cx="3874168" cy="86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1963 - 1998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0805-9156-4104-A9D2-FDE0478381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18" y="711192"/>
            <a:ext cx="5855415" cy="541066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10000"/>
              </a:lnSpc>
            </a:pPr>
            <a:r>
              <a:rPr lang="en-US" sz="2400" dirty="0"/>
              <a:t>Transgender Day of Remembrance began as a vigil to honor Rita Hester, a transgender woman who was killed in 1998.</a:t>
            </a:r>
          </a:p>
          <a:p>
            <a:pPr marL="0">
              <a:lnSpc>
                <a:spcPct val="110000"/>
              </a:lnSpc>
            </a:pPr>
            <a:endParaRPr lang="en-US" sz="2400" dirty="0"/>
          </a:p>
          <a:p>
            <a:pPr marL="0">
              <a:lnSpc>
                <a:spcPct val="110000"/>
              </a:lnSpc>
            </a:pPr>
            <a:r>
              <a:rPr lang="en-US" sz="2400" dirty="0"/>
              <a:t>The vigil commemorated all the transgender people lost to violence since Rita's death and began an important tradition.</a:t>
            </a:r>
          </a:p>
          <a:p>
            <a:pPr marL="0">
              <a:lnSpc>
                <a:spcPct val="110000"/>
              </a:lnSpc>
            </a:pPr>
            <a:endParaRPr lang="en-US" sz="2400" dirty="0"/>
          </a:p>
          <a:p>
            <a:pPr marL="0">
              <a:lnSpc>
                <a:spcPct val="110000"/>
              </a:lnSpc>
            </a:pPr>
            <a:r>
              <a:rPr lang="en-US" sz="2400" dirty="0"/>
              <a:t>Transgender Day of Remembrance  is held every November 20th</a:t>
            </a:r>
          </a:p>
        </p:txBody>
      </p:sp>
    </p:spTree>
    <p:extLst>
      <p:ext uri="{BB962C8B-B14F-4D97-AF65-F5344CB8AC3E}">
        <p14:creationId xmlns:p14="http://schemas.microsoft.com/office/powerpoint/2010/main" val="146323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1C711676-4983-4EF2-A33A-2B31D087472D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3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A309B-8BA5-4005-A681-11E54800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806B-D1D5-451C-B147-801721630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Had you ever heard about transgender day of remembrance before?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What is something in the video that stood out to you?</a:t>
            </a:r>
            <a:endParaRPr lang="en-US" dirty="0"/>
          </a:p>
          <a:p>
            <a:endParaRPr lang="en-US" sz="1800" dirty="0"/>
          </a:p>
          <a:p>
            <a:r>
              <a:rPr lang="en-US" sz="1800" dirty="0"/>
              <a:t>do you think that Transgender day of remembrance is important?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22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F2FF8328-692F-4921-A0A7-3D6CFF664D3F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878AF-A714-4DA8-BE57-26A5C105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Just listen</a:t>
            </a:r>
          </a:p>
        </p:txBody>
      </p:sp>
    </p:spTree>
    <p:extLst>
      <p:ext uri="{BB962C8B-B14F-4D97-AF65-F5344CB8AC3E}">
        <p14:creationId xmlns:p14="http://schemas.microsoft.com/office/powerpoint/2010/main" val="31333721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9" ma:contentTypeDescription="Create a new document." ma:contentTypeScope="" ma:versionID="7275020f4c0f251b44d733fc6a999a7f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f4cf8b7d47154cb13d3431a6b8bd24bd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021116e-70b5-4dea-976a-806e996dba5c" xsi:nil="true"/>
    <SharedWithUsers xmlns="4259f52f-4b71-47bc-aac8-de2b0f5da881">
      <UserInfo>
        <DisplayName>Hudson, Cristina</DisplayName>
        <AccountId>15</AccountId>
        <AccountType/>
      </UserInfo>
      <UserInfo>
        <DisplayName>Chiasson, Judy</DisplayName>
        <AccountId>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AED4B-B23A-4EAD-8592-DA0CA5637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9C30C-D4EF-40A1-90A6-0C8077024112}">
  <ds:schemaRefs>
    <ds:schemaRef ds:uri="4259f52f-4b71-47bc-aac8-de2b0f5da881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021116e-70b5-4dea-976a-806e996dba5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tf34316244_win32</Template>
  <TotalTime>0</TotalTime>
  <Words>328</Words>
  <Application>Microsoft Office PowerPoint</Application>
  <PresentationFormat>Widescreen</PresentationFormat>
  <Paragraphs>51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Transgender day of remembrance November 20</vt:lpstr>
      <vt:lpstr>PowerPoint Presentation</vt:lpstr>
      <vt:lpstr>Objectives</vt:lpstr>
      <vt:lpstr>What does it mean to be transgender?</vt:lpstr>
      <vt:lpstr>What is transgender day of remembrance?</vt:lpstr>
      <vt:lpstr>PowerPoint Presentation</vt:lpstr>
      <vt:lpstr>PowerPoint Presentation</vt:lpstr>
      <vt:lpstr>Reflect</vt:lpstr>
      <vt:lpstr>Just listen</vt:lpstr>
      <vt:lpstr>PowerPoint Presentation</vt:lpstr>
      <vt:lpstr>PowerPoint Presentation</vt:lpstr>
      <vt:lpstr>PowerPoint Presentation</vt:lpstr>
      <vt:lpstr>Human relations, diversity &amp; Equity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Transgender day of remembrance</dc:title>
  <dc:creator/>
  <cp:lastModifiedBy/>
  <cp:revision>256</cp:revision>
  <dcterms:created xsi:type="dcterms:W3CDTF">2020-08-19T16:31:51Z</dcterms:created>
  <dcterms:modified xsi:type="dcterms:W3CDTF">2022-07-26T15:04:20Z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